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232" y="-168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8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8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0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7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6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6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0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5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7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0FEF1-CCFB-9545-80B3-07E3207A25B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6B7B9-7D76-0B43-8115-BBE7DD9FE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0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st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5" y="276423"/>
            <a:ext cx="6992514" cy="393175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702358" y="2531779"/>
            <a:ext cx="4349327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Engravers MT"/>
                <a:cs typeface="Engravers MT"/>
              </a:rPr>
              <a:t>Westworld - Hangman</a:t>
            </a:r>
            <a:endParaRPr lang="en-US" sz="3200" dirty="0">
              <a:solidFill>
                <a:schemeClr val="bg1"/>
              </a:solidFill>
              <a:latin typeface="Engravers MT"/>
              <a:cs typeface="Engravers MT"/>
            </a:endParaRPr>
          </a:p>
        </p:txBody>
      </p:sp>
      <p:pic>
        <p:nvPicPr>
          <p:cNvPr id="9" name="Picture 8" descr="westworld_buil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438" y1="20370" x2="57552" y2="14722"/>
                        <a14:foregroundMark x1="61198" y1="17130" x2="61198" y2="17130"/>
                        <a14:foregroundMark x1="38490" y1="18981" x2="40990" y2="1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5" y="5717158"/>
            <a:ext cx="6992514" cy="393328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76009" y="4727128"/>
            <a:ext cx="4409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02358" y="4727128"/>
            <a:ext cx="4409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48666" y="4727128"/>
            <a:ext cx="4409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94974" y="4727128"/>
            <a:ext cx="4409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41282" y="4727128"/>
            <a:ext cx="4409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87590" y="4727128"/>
            <a:ext cx="4409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3898" y="4727128"/>
            <a:ext cx="4409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80206" y="4727128"/>
            <a:ext cx="4409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26514" y="4727128"/>
            <a:ext cx="4409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16996" y="5115177"/>
            <a:ext cx="1763949" cy="33513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35962" y="5115177"/>
            <a:ext cx="1079748" cy="33513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6996" y="5520866"/>
            <a:ext cx="29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Wrong letters: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20032" y="9535797"/>
            <a:ext cx="1497936" cy="33513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New Game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6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estworld_buil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25" y1="38981" x2="64115" y2="21481"/>
                        <a14:foregroundMark x1="62344" y1="20000" x2="54844" y2="13704"/>
                        <a14:foregroundMark x1="63802" y1="20741" x2="60677" y2="17130"/>
                        <a14:foregroundMark x1="54010" y1="12870" x2="45677" y2="13519"/>
                        <a14:foregroundMark x1="38438" y1="19074" x2="40833" y2="16852"/>
                        <a14:backgroundMark x1="49531" y1="26204" x2="50990" y2="33148"/>
                        <a14:backgroundMark x1="37448" y1="37037" x2="48594" y2="35926"/>
                        <a14:backgroundMark x1="63438" y1="37130" x2="50573" y2="36019"/>
                        <a14:backgroundMark x1="50417" y1="49907" x2="50208" y2="36759"/>
                        <a14:backgroundMark x1="48698" y1="50185" x2="41302" y2="75000"/>
                        <a14:backgroundMark x1="47865" y1="48611" x2="43646" y2="64630"/>
                        <a14:backgroundMark x1="47500" y1="37500" x2="48333" y2="43148"/>
                        <a14:backgroundMark x1="51979" y1="44259" x2="52448" y2="47963"/>
                        <a14:backgroundMark x1="51979" y1="49444" x2="58906" y2="73426"/>
                        <a14:backgroundMark x1="54531" y1="40463" x2="66094" y2="6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443" y="-302357"/>
            <a:ext cx="6992514" cy="3933289"/>
          </a:xfrm>
          <a:prstGeom prst="rect">
            <a:avLst/>
          </a:prstGeom>
        </p:spPr>
      </p:pic>
      <p:pic>
        <p:nvPicPr>
          <p:cNvPr id="11" name="Picture 10" descr="westworld_buil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25" y1="38981" x2="64115" y2="21481"/>
                        <a14:foregroundMark x1="62344" y1="20000" x2="54844" y2="13704"/>
                        <a14:foregroundMark x1="63802" y1="20741" x2="60677" y2="17130"/>
                        <a14:foregroundMark x1="54010" y1="12870" x2="45677" y2="13519"/>
                        <a14:foregroundMark x1="38438" y1="19074" x2="40833" y2="16852"/>
                        <a14:foregroundMark x1="49635" y1="25741" x2="50938" y2="31667"/>
                        <a14:foregroundMark x1="49375" y1="26944" x2="49375" y2="26944"/>
                        <a14:foregroundMark x1="49948" y1="15463" x2="49896" y2="21204"/>
                        <a14:foregroundMark x1="49427" y1="21296" x2="49427" y2="21296"/>
                        <a14:foregroundMark x1="50313" y1="21296" x2="50313" y2="21296"/>
                        <a14:foregroundMark x1="50260" y1="20463" x2="50260" y2="20463"/>
                        <a14:foregroundMark x1="49531" y1="22222" x2="49531" y2="26481"/>
                        <a14:backgroundMark x1="37448" y1="37037" x2="48594" y2="35926"/>
                        <a14:backgroundMark x1="63438" y1="37130" x2="50573" y2="36019"/>
                        <a14:backgroundMark x1="50417" y1="49907" x2="50208" y2="36759"/>
                        <a14:backgroundMark x1="48698" y1="50185" x2="41302" y2="75000"/>
                        <a14:backgroundMark x1="47865" y1="48611" x2="43646" y2="64630"/>
                        <a14:backgroundMark x1="47500" y1="37500" x2="48333" y2="43148"/>
                        <a14:backgroundMark x1="51979" y1="44259" x2="52448" y2="47963"/>
                        <a14:backgroundMark x1="51979" y1="49444" x2="58906" y2="73426"/>
                        <a14:backgroundMark x1="54531" y1="40463" x2="66094" y2="63148"/>
                        <a14:backgroundMark x1="50313" y1="15741" x2="60990" y2="25185"/>
                        <a14:backgroundMark x1="49167" y1="16204" x2="40677" y2="22778"/>
                        <a14:backgroundMark x1="50417" y1="22222" x2="50052" y2="24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01" y="1816668"/>
            <a:ext cx="6992514" cy="3933289"/>
          </a:xfrm>
          <a:prstGeom prst="rect">
            <a:avLst/>
          </a:prstGeom>
        </p:spPr>
      </p:pic>
      <p:pic>
        <p:nvPicPr>
          <p:cNvPr id="12" name="Picture 11" descr="westworld_build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25" y1="38981" x2="64115" y2="21481"/>
                        <a14:foregroundMark x1="62344" y1="20000" x2="54844" y2="13704"/>
                        <a14:foregroundMark x1="63802" y1="20741" x2="60677" y2="17130"/>
                        <a14:foregroundMark x1="54010" y1="12870" x2="45677" y2="13519"/>
                        <a14:foregroundMark x1="38438" y1="19074" x2="40833" y2="16852"/>
                        <a14:foregroundMark x1="49635" y1="25741" x2="50938" y2="31667"/>
                        <a14:foregroundMark x1="49375" y1="26944" x2="49375" y2="26944"/>
                        <a14:foregroundMark x1="49948" y1="15463" x2="49896" y2="21204"/>
                        <a14:foregroundMark x1="49427" y1="21296" x2="49427" y2="21296"/>
                        <a14:foregroundMark x1="50313" y1="21296" x2="50313" y2="21296"/>
                        <a14:foregroundMark x1="50260" y1="20463" x2="50260" y2="20463"/>
                        <a14:foregroundMark x1="49531" y1="22222" x2="49531" y2="26481"/>
                        <a14:foregroundMark x1="49844" y1="33333" x2="47083" y2="36111"/>
                        <a14:foregroundMark x1="46615" y1="35370" x2="42917" y2="38519"/>
                        <a14:foregroundMark x1="32500" y1="35463" x2="42656" y2="38796"/>
                        <a14:backgroundMark x1="63438" y1="37130" x2="50573" y2="36019"/>
                        <a14:backgroundMark x1="50417" y1="49907" x2="50208" y2="36759"/>
                        <a14:backgroundMark x1="48698" y1="50185" x2="41302" y2="75000"/>
                        <a14:backgroundMark x1="47865" y1="48611" x2="43646" y2="64630"/>
                        <a14:backgroundMark x1="47500" y1="37500" x2="48333" y2="43148"/>
                        <a14:backgroundMark x1="51979" y1="44259" x2="52448" y2="47963"/>
                        <a14:backgroundMark x1="51979" y1="49444" x2="58906" y2="73426"/>
                        <a14:backgroundMark x1="54531" y1="40463" x2="66094" y2="63148"/>
                        <a14:backgroundMark x1="50313" y1="15741" x2="60990" y2="25185"/>
                        <a14:backgroundMark x1="50417" y1="22222" x2="50052" y2="24352"/>
                        <a14:backgroundMark x1="49063" y1="15648" x2="48594" y2="31944"/>
                        <a14:backgroundMark x1="48750" y1="32500" x2="43073" y2="36759"/>
                        <a14:backgroundMark x1="36510" y1="36019" x2="32865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443" y="3959703"/>
            <a:ext cx="6992514" cy="3933289"/>
          </a:xfrm>
          <a:prstGeom prst="rect">
            <a:avLst/>
          </a:prstGeom>
        </p:spPr>
      </p:pic>
      <p:pic>
        <p:nvPicPr>
          <p:cNvPr id="13" name="Picture 12" descr="westworld_build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25" y1="38981" x2="64115" y2="21481"/>
                        <a14:foregroundMark x1="62344" y1="20000" x2="54844" y2="13704"/>
                        <a14:foregroundMark x1="63802" y1="20741" x2="60677" y2="17130"/>
                        <a14:foregroundMark x1="54010" y1="12870" x2="45677" y2="13519"/>
                        <a14:foregroundMark x1="38438" y1="19074" x2="40833" y2="16852"/>
                        <a14:foregroundMark x1="49635" y1="25741" x2="50938" y2="31667"/>
                        <a14:foregroundMark x1="49375" y1="26944" x2="49375" y2="26944"/>
                        <a14:foregroundMark x1="49948" y1="15463" x2="49896" y2="21204"/>
                        <a14:foregroundMark x1="49427" y1="21296" x2="49427" y2="21296"/>
                        <a14:foregroundMark x1="50313" y1="21296" x2="50313" y2="21296"/>
                        <a14:foregroundMark x1="50260" y1="20463" x2="50260" y2="20463"/>
                        <a14:foregroundMark x1="49531" y1="22222" x2="49531" y2="26481"/>
                        <a14:foregroundMark x1="49844" y1="33333" x2="47083" y2="36111"/>
                        <a14:foregroundMark x1="46615" y1="35370" x2="42917" y2="38519"/>
                        <a14:foregroundMark x1="32500" y1="35463" x2="42656" y2="38796"/>
                        <a14:foregroundMark x1="50729" y1="33148" x2="53385" y2="36111"/>
                        <a14:foregroundMark x1="53229" y1="34630" x2="58177" y2="38426"/>
                        <a14:foregroundMark x1="58906" y1="37778" x2="63438" y2="37593"/>
                        <a14:foregroundMark x1="64115" y1="36852" x2="68646" y2="34444"/>
                        <a14:backgroundMark x1="50417" y1="49907" x2="50208" y2="36759"/>
                        <a14:backgroundMark x1="48698" y1="50185" x2="41302" y2="75000"/>
                        <a14:backgroundMark x1="47865" y1="48611" x2="43646" y2="64630"/>
                        <a14:backgroundMark x1="47500" y1="37500" x2="48333" y2="43148"/>
                        <a14:backgroundMark x1="51979" y1="44259" x2="52448" y2="47963"/>
                        <a14:backgroundMark x1="51979" y1="49444" x2="58906" y2="73426"/>
                        <a14:backgroundMark x1="54531" y1="40463" x2="66094" y2="63148"/>
                        <a14:backgroundMark x1="50417" y1="22222" x2="50052" y2="24352"/>
                        <a14:backgroundMark x1="49063" y1="15648" x2="48594" y2="31944"/>
                        <a14:backgroundMark x1="48750" y1="32500" x2="43073" y2="36759"/>
                        <a14:backgroundMark x1="36510" y1="36019" x2="32865" y2="34722"/>
                        <a14:backgroundMark x1="50938" y1="16111" x2="51250" y2="24815"/>
                        <a14:backgroundMark x1="51563" y1="25370" x2="51823" y2="32870"/>
                        <a14:backgroundMark x1="52552" y1="32593" x2="58021" y2="36204"/>
                        <a14:backgroundMark x1="64010" y1="36019" x2="67865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01" y="6276928"/>
            <a:ext cx="6992514" cy="3933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27512" y="1447336"/>
            <a:ext cx="301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ngravers MT"/>
                <a:cs typeface="Engravers MT"/>
              </a:rPr>
              <a:t>New Game</a:t>
            </a:r>
            <a:endParaRPr lang="en-US" dirty="0">
              <a:latin typeface="Engravers MT"/>
              <a:cs typeface="Engraver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8208" y="3598647"/>
            <a:ext cx="301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Engravers MT"/>
                <a:cs typeface="Engravers MT"/>
              </a:rPr>
              <a:t>Loss_1</a:t>
            </a:r>
            <a:endParaRPr lang="en-US" dirty="0">
              <a:latin typeface="Engravers MT"/>
              <a:cs typeface="Engraver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27512" y="5749957"/>
            <a:ext cx="301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ngravers MT"/>
                <a:cs typeface="Engravers MT"/>
              </a:rPr>
              <a:t>Loss_2</a:t>
            </a:r>
            <a:endParaRPr lang="en-US" dirty="0">
              <a:latin typeface="Engravers MT"/>
              <a:cs typeface="Engraver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208" y="8131165"/>
            <a:ext cx="301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Engravers MT"/>
                <a:cs typeface="Engravers MT"/>
              </a:rPr>
              <a:t>Loss_3</a:t>
            </a:r>
            <a:endParaRPr lang="en-US" dirty="0">
              <a:latin typeface="Engravers MT"/>
              <a:cs typeface="Engravers MT"/>
            </a:endParaRPr>
          </a:p>
        </p:txBody>
      </p:sp>
    </p:spTree>
    <p:extLst>
      <p:ext uri="{BB962C8B-B14F-4D97-AF65-F5344CB8AC3E}">
        <p14:creationId xmlns:p14="http://schemas.microsoft.com/office/powerpoint/2010/main" val="128681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westworld_buil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25" y1="38981" x2="64115" y2="21481"/>
                        <a14:foregroundMark x1="62344" y1="20000" x2="54844" y2="13704"/>
                        <a14:foregroundMark x1="63802" y1="20741" x2="60677" y2="17130"/>
                        <a14:foregroundMark x1="54010" y1="12870" x2="45677" y2="13519"/>
                        <a14:foregroundMark x1="38438" y1="19074" x2="40833" y2="16852"/>
                        <a14:foregroundMark x1="49635" y1="25741" x2="50938" y2="31667"/>
                        <a14:foregroundMark x1="49375" y1="26944" x2="49375" y2="26944"/>
                        <a14:foregroundMark x1="49948" y1="15463" x2="49896" y2="21204"/>
                        <a14:foregroundMark x1="49427" y1="21296" x2="49427" y2="21296"/>
                        <a14:foregroundMark x1="50313" y1="21296" x2="50313" y2="21296"/>
                        <a14:foregroundMark x1="50260" y1="20463" x2="50260" y2="20463"/>
                        <a14:foregroundMark x1="49531" y1="22222" x2="49531" y2="26481"/>
                        <a14:foregroundMark x1="49844" y1="33333" x2="47083" y2="36111"/>
                        <a14:foregroundMark x1="46615" y1="35370" x2="42917" y2="38519"/>
                        <a14:foregroundMark x1="32500" y1="35463" x2="42656" y2="38796"/>
                        <a14:foregroundMark x1="50729" y1="33148" x2="53385" y2="36111"/>
                        <a14:foregroundMark x1="53229" y1="34630" x2="58177" y2="38426"/>
                        <a14:foregroundMark x1="58906" y1="37778" x2="63438" y2="37593"/>
                        <a14:foregroundMark x1="64115" y1="36852" x2="68646" y2="34444"/>
                        <a14:foregroundMark x1="47604" y1="38056" x2="48750" y2="45278"/>
                        <a14:foregroundMark x1="52031" y1="44167" x2="50365" y2="48519"/>
                        <a14:foregroundMark x1="48177" y1="44352" x2="48177" y2="44352"/>
                        <a14:foregroundMark x1="52292" y1="46296" x2="52135" y2="48426"/>
                        <a14:foregroundMark x1="48646" y1="50741" x2="41250" y2="74630"/>
                        <a14:foregroundMark x1="46771" y1="53333" x2="45156" y2="59444"/>
                        <a14:foregroundMark x1="49583" y1="52963" x2="49583" y2="52963"/>
                        <a14:foregroundMark x1="44115" y1="62222" x2="44115" y2="62222"/>
                        <a14:backgroundMark x1="51979" y1="49444" x2="58906" y2="73426"/>
                        <a14:backgroundMark x1="54531" y1="40463" x2="66094" y2="63148"/>
                        <a14:backgroundMark x1="50417" y1="22222" x2="50052" y2="24352"/>
                        <a14:backgroundMark x1="49063" y1="15648" x2="48594" y2="31944"/>
                        <a14:backgroundMark x1="48750" y1="32500" x2="43073" y2="36759"/>
                        <a14:backgroundMark x1="36510" y1="36019" x2="32865" y2="34722"/>
                        <a14:backgroundMark x1="50938" y1="16111" x2="51250" y2="24815"/>
                        <a14:backgroundMark x1="51563" y1="25370" x2="51823" y2="32870"/>
                        <a14:backgroundMark x1="52552" y1="32593" x2="58021" y2="36204"/>
                        <a14:backgroundMark x1="64010" y1="36019" x2="67865" y2="33333"/>
                        <a14:backgroundMark x1="38438" y1="74630" x2="47344" y2="47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443" y="1776934"/>
            <a:ext cx="6992514" cy="3933289"/>
          </a:xfrm>
          <a:prstGeom prst="rect">
            <a:avLst/>
          </a:prstGeom>
        </p:spPr>
      </p:pic>
      <p:pic>
        <p:nvPicPr>
          <p:cNvPr id="7" name="Picture 6" descr="westworld_buil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25" y1="38981" x2="64115" y2="21481"/>
                        <a14:foregroundMark x1="62344" y1="20000" x2="54844" y2="13704"/>
                        <a14:foregroundMark x1="63802" y1="20741" x2="60677" y2="17130"/>
                        <a14:foregroundMark x1="54010" y1="12870" x2="45677" y2="13519"/>
                        <a14:foregroundMark x1="38438" y1="19074" x2="40833" y2="16852"/>
                        <a14:foregroundMark x1="49635" y1="25741" x2="50938" y2="31667"/>
                        <a14:foregroundMark x1="49375" y1="26944" x2="49375" y2="26944"/>
                        <a14:foregroundMark x1="49948" y1="15463" x2="49896" y2="21204"/>
                        <a14:foregroundMark x1="49427" y1="21296" x2="49427" y2="21296"/>
                        <a14:foregroundMark x1="50313" y1="21296" x2="50313" y2="21296"/>
                        <a14:foregroundMark x1="50260" y1="20463" x2="50260" y2="20463"/>
                        <a14:foregroundMark x1="49531" y1="22222" x2="49531" y2="26481"/>
                        <a14:foregroundMark x1="49844" y1="33333" x2="47083" y2="36111"/>
                        <a14:foregroundMark x1="46615" y1="35370" x2="42917" y2="38519"/>
                        <a14:foregroundMark x1="32500" y1="35463" x2="42656" y2="38796"/>
                        <a14:foregroundMark x1="50729" y1="33148" x2="53385" y2="36111"/>
                        <a14:foregroundMark x1="53229" y1="34630" x2="58177" y2="38426"/>
                        <a14:foregroundMark x1="58906" y1="37778" x2="63438" y2="37593"/>
                        <a14:foregroundMark x1="64115" y1="36852" x2="68646" y2="34444"/>
                        <a14:foregroundMark x1="47604" y1="38056" x2="48750" y2="45278"/>
                        <a14:foregroundMark x1="52031" y1="44167" x2="50365" y2="48519"/>
                        <a14:foregroundMark x1="48177" y1="44352" x2="48177" y2="44352"/>
                        <a14:foregroundMark x1="52292" y1="46296" x2="52135" y2="48426"/>
                        <a14:foregroundMark x1="48646" y1="50741" x2="41250" y2="74630"/>
                        <a14:foregroundMark x1="46771" y1="53333" x2="45156" y2="59444"/>
                        <a14:foregroundMark x1="49583" y1="52963" x2="49583" y2="52963"/>
                        <a14:foregroundMark x1="44115" y1="62222" x2="44115" y2="62222"/>
                        <a14:foregroundMark x1="51667" y1="51667" x2="56927" y2="66481"/>
                        <a14:foregroundMark x1="53073" y1="48426" x2="54844" y2="59352"/>
                        <a14:foregroundMark x1="57083" y1="66944" x2="59062" y2="75093"/>
                        <a14:foregroundMark x1="59167" y1="75556" x2="59948" y2="74259"/>
                        <a14:backgroundMark x1="54531" y1="40463" x2="66094" y2="63148"/>
                        <a14:backgroundMark x1="50417" y1="22222" x2="50052" y2="24352"/>
                        <a14:backgroundMark x1="49063" y1="15648" x2="48594" y2="31944"/>
                        <a14:backgroundMark x1="48750" y1="32500" x2="43073" y2="36759"/>
                        <a14:backgroundMark x1="36510" y1="36019" x2="32865" y2="34722"/>
                        <a14:backgroundMark x1="50938" y1="16111" x2="51250" y2="24815"/>
                        <a14:backgroundMark x1="51563" y1="25370" x2="51823" y2="32870"/>
                        <a14:backgroundMark x1="52552" y1="32593" x2="58021" y2="36204"/>
                        <a14:backgroundMark x1="64010" y1="36019" x2="67865" y2="33333"/>
                        <a14:backgroundMark x1="38438" y1="74630" x2="47344" y2="47315"/>
                        <a14:backgroundMark x1="50417" y1="52870" x2="58594" y2="77500"/>
                        <a14:backgroundMark x1="52812" y1="57500" x2="52812" y2="57500"/>
                        <a14:backgroundMark x1="46927" y1="38611" x2="47448" y2="43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39" y="3972342"/>
            <a:ext cx="6992514" cy="3933289"/>
          </a:xfrm>
          <a:prstGeom prst="rect">
            <a:avLst/>
          </a:prstGeom>
        </p:spPr>
      </p:pic>
      <p:pic>
        <p:nvPicPr>
          <p:cNvPr id="8" name="Picture 7" descr="westworld_build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438" y1="20370" x2="57552" y2="14722"/>
                        <a14:foregroundMark x1="61198" y1="17130" x2="61198" y2="17130"/>
                        <a14:foregroundMark x1="38490" y1="18981" x2="40990" y2="1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443" y="6316871"/>
            <a:ext cx="6992514" cy="3933289"/>
          </a:xfrm>
          <a:prstGeom prst="rect">
            <a:avLst/>
          </a:prstGeom>
        </p:spPr>
      </p:pic>
      <p:pic>
        <p:nvPicPr>
          <p:cNvPr id="10" name="Picture 9" descr="westworld_build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625" y1="38981" x2="64115" y2="21481"/>
                        <a14:foregroundMark x1="62344" y1="20000" x2="54844" y2="13704"/>
                        <a14:foregroundMark x1="63802" y1="20741" x2="60677" y2="17130"/>
                        <a14:foregroundMark x1="54010" y1="12870" x2="45677" y2="13519"/>
                        <a14:foregroundMark x1="38438" y1="19074" x2="40833" y2="16852"/>
                        <a14:foregroundMark x1="49635" y1="25741" x2="50938" y2="31667"/>
                        <a14:foregroundMark x1="49375" y1="26944" x2="49375" y2="26944"/>
                        <a14:foregroundMark x1="49948" y1="15463" x2="49896" y2="21204"/>
                        <a14:foregroundMark x1="49427" y1="21296" x2="49427" y2="21296"/>
                        <a14:foregroundMark x1="50313" y1="21296" x2="50313" y2="21296"/>
                        <a14:foregroundMark x1="50260" y1="20463" x2="50260" y2="20463"/>
                        <a14:foregroundMark x1="49531" y1="22222" x2="49531" y2="26481"/>
                        <a14:foregroundMark x1="49844" y1="33333" x2="47083" y2="36111"/>
                        <a14:foregroundMark x1="46615" y1="35370" x2="42917" y2="38519"/>
                        <a14:foregroundMark x1="32500" y1="35463" x2="42656" y2="38796"/>
                        <a14:foregroundMark x1="50729" y1="33148" x2="53385" y2="36111"/>
                        <a14:foregroundMark x1="53229" y1="34630" x2="58177" y2="38426"/>
                        <a14:foregroundMark x1="58906" y1="37778" x2="63438" y2="37593"/>
                        <a14:foregroundMark x1="64115" y1="36852" x2="68646" y2="34444"/>
                        <a14:foregroundMark x1="47604" y1="38056" x2="48750" y2="45278"/>
                        <a14:foregroundMark x1="52031" y1="44167" x2="50365" y2="48519"/>
                        <a14:foregroundMark x1="48177" y1="44352" x2="48177" y2="44352"/>
                        <a14:foregroundMark x1="52292" y1="46296" x2="52135" y2="48426"/>
                        <a14:backgroundMark x1="48698" y1="50185" x2="41302" y2="75000"/>
                        <a14:backgroundMark x1="47865" y1="48611" x2="43646" y2="64630"/>
                        <a14:backgroundMark x1="51979" y1="49444" x2="58906" y2="73426"/>
                        <a14:backgroundMark x1="54531" y1="40463" x2="66094" y2="63148"/>
                        <a14:backgroundMark x1="50417" y1="22222" x2="50052" y2="24352"/>
                        <a14:backgroundMark x1="49063" y1="15648" x2="48594" y2="31944"/>
                        <a14:backgroundMark x1="48750" y1="32500" x2="43073" y2="36759"/>
                        <a14:backgroundMark x1="36510" y1="36019" x2="32865" y2="34722"/>
                        <a14:backgroundMark x1="50938" y1="16111" x2="51250" y2="24815"/>
                        <a14:backgroundMark x1="51563" y1="25370" x2="51823" y2="32870"/>
                        <a14:backgroundMark x1="52552" y1="32593" x2="58021" y2="36204"/>
                        <a14:backgroundMark x1="64010" y1="36019" x2="67865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14" y="-189710"/>
            <a:ext cx="6992514" cy="39332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8762" y="1592268"/>
            <a:ext cx="301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Engravers MT"/>
                <a:cs typeface="Engravers MT"/>
              </a:rPr>
              <a:t>Loss_4</a:t>
            </a:r>
            <a:endParaRPr lang="en-US" dirty="0">
              <a:latin typeface="Engravers MT"/>
              <a:cs typeface="Engraver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0569" y="3598647"/>
            <a:ext cx="301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ngravers MT"/>
                <a:cs typeface="Engravers MT"/>
              </a:rPr>
              <a:t>Loss_5</a:t>
            </a:r>
            <a:endParaRPr lang="en-US" dirty="0">
              <a:latin typeface="Engravers MT"/>
              <a:cs typeface="Engraver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0569" y="8131762"/>
            <a:ext cx="301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ngravers MT"/>
                <a:cs typeface="Engravers MT"/>
              </a:rPr>
              <a:t>Loss_6</a:t>
            </a:r>
            <a:endParaRPr lang="en-US" dirty="0">
              <a:latin typeface="Engravers MT"/>
              <a:cs typeface="Engravers MT"/>
            </a:endParaRPr>
          </a:p>
        </p:txBody>
      </p:sp>
    </p:spTree>
    <p:extLst>
      <p:ext uri="{BB962C8B-B14F-4D97-AF65-F5344CB8AC3E}">
        <p14:creationId xmlns:p14="http://schemas.microsoft.com/office/powerpoint/2010/main" val="169163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Westworld</a:t>
            </a:r>
            <a:r>
              <a:rPr lang="en-US" dirty="0" smtClean="0"/>
              <a:t> - Hangman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Words</a:t>
            </a:r>
          </a:p>
          <a:p>
            <a:pPr lvl="1"/>
            <a:r>
              <a:rPr lang="en-US" dirty="0" smtClean="0"/>
              <a:t>Delores</a:t>
            </a:r>
          </a:p>
          <a:p>
            <a:pPr lvl="1"/>
            <a:r>
              <a:rPr lang="en-US" dirty="0" smtClean="0"/>
              <a:t>Maeve</a:t>
            </a:r>
          </a:p>
          <a:p>
            <a:pPr lvl="1"/>
            <a:r>
              <a:rPr lang="en-US" dirty="0" smtClean="0"/>
              <a:t>Arnold</a:t>
            </a:r>
          </a:p>
          <a:p>
            <a:pPr lvl="1"/>
            <a:r>
              <a:rPr lang="en-US" dirty="0" err="1" smtClean="0"/>
              <a:t>WestWorld</a:t>
            </a:r>
            <a:endParaRPr lang="en-US" dirty="0" smtClean="0"/>
          </a:p>
          <a:p>
            <a:pPr lvl="1"/>
            <a:r>
              <a:rPr lang="en-US" dirty="0" smtClean="0"/>
              <a:t>Simulation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0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Westworld</a:t>
            </a:r>
            <a:r>
              <a:rPr lang="en-US" dirty="0" smtClean="0"/>
              <a:t> - Hangman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</a:p>
          <a:p>
            <a:pPr lvl="1"/>
            <a:r>
              <a:rPr lang="en-US" dirty="0" err="1" smtClean="0"/>
              <a:t>Ratefeld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guess</a:t>
            </a:r>
          </a:p>
          <a:p>
            <a:pPr lvl="1"/>
            <a:r>
              <a:rPr lang="en-US" dirty="0" err="1" smtClean="0"/>
              <a:t>Ratebutton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guessButton</a:t>
            </a:r>
            <a:endParaRPr lang="en-US" dirty="0" smtClean="0"/>
          </a:p>
          <a:p>
            <a:pPr lvl="2"/>
            <a:r>
              <a:rPr lang="en-US" dirty="0" err="1" smtClean="0"/>
              <a:t>pruefeZeichen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checkCharacters</a:t>
            </a:r>
            <a:endParaRPr lang="en-US" dirty="0" smtClean="0"/>
          </a:p>
          <a:p>
            <a:pPr lvl="2"/>
            <a:r>
              <a:rPr lang="en-US" dirty="0" err="1" smtClean="0"/>
              <a:t>rateZeichen</a:t>
            </a:r>
            <a:r>
              <a:rPr lang="en-US" dirty="0" smtClean="0"/>
              <a:t> -  </a:t>
            </a:r>
            <a:r>
              <a:rPr lang="en-US" dirty="0" err="1" smtClean="0"/>
              <a:t>ratecharacters</a:t>
            </a:r>
            <a:endParaRPr lang="en-US" dirty="0" smtClean="0"/>
          </a:p>
          <a:p>
            <a:pPr lvl="1"/>
            <a:r>
              <a:rPr lang="en-US" dirty="0" err="1" smtClean="0"/>
              <a:t>GeratenBuchstaben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wrongLetters</a:t>
            </a:r>
            <a:endParaRPr lang="en-US" dirty="0" smtClean="0"/>
          </a:p>
          <a:p>
            <a:pPr lvl="1"/>
            <a:r>
              <a:rPr lang="en-US" dirty="0" err="1" smtClean="0"/>
              <a:t>Lsgwoerter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words</a:t>
            </a:r>
          </a:p>
          <a:p>
            <a:pPr lvl="1"/>
            <a:r>
              <a:rPr lang="en-US" dirty="0" err="1" smtClean="0"/>
              <a:t>Lsgwort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word</a:t>
            </a:r>
          </a:p>
          <a:p>
            <a:pPr lvl="1"/>
            <a:r>
              <a:rPr lang="en-US" dirty="0" err="1" smtClean="0"/>
              <a:t>Ratewort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wordLength</a:t>
            </a:r>
            <a:endParaRPr lang="en-US" dirty="0" smtClean="0"/>
          </a:p>
          <a:p>
            <a:pPr lvl="1"/>
            <a:r>
              <a:rPr lang="en-US" dirty="0" err="1" smtClean="0"/>
              <a:t>Fehler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error</a:t>
            </a:r>
          </a:p>
          <a:p>
            <a:pPr lvl="1"/>
            <a:r>
              <a:rPr lang="en-US" dirty="0" err="1" smtClean="0"/>
              <a:t>Zeichen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character</a:t>
            </a:r>
          </a:p>
          <a:p>
            <a:pPr lvl="1"/>
            <a:r>
              <a:rPr lang="en-US" dirty="0" err="1" smtClean="0"/>
              <a:t>Treffer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wrong</a:t>
            </a:r>
          </a:p>
          <a:p>
            <a:pPr lvl="1"/>
            <a:r>
              <a:rPr lang="en-US" dirty="0" err="1" smtClean="0"/>
              <a:t>Fertig</a:t>
            </a:r>
            <a:r>
              <a:rPr lang="en-US" dirty="0" smtClean="0"/>
              <a:t> - win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60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66</Words>
  <Application>Microsoft Macintosh PowerPoint</Application>
  <PresentationFormat>Custom</PresentationFormat>
  <Paragraphs>34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Westworld - Hangman</vt:lpstr>
      <vt:lpstr>Westworld - Hangman</vt:lpstr>
    </vt:vector>
  </TitlesOfParts>
  <Company>Inkery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Barnett</dc:creator>
  <cp:lastModifiedBy>B Barnett</cp:lastModifiedBy>
  <cp:revision>11</cp:revision>
  <dcterms:created xsi:type="dcterms:W3CDTF">2018-02-12T00:55:10Z</dcterms:created>
  <dcterms:modified xsi:type="dcterms:W3CDTF">2018-02-12T15:57:26Z</dcterms:modified>
</cp:coreProperties>
</file>